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in Romanowicz" initials="MR" lastIdx="1" clrIdx="0">
    <p:extLst>
      <p:ext uri="{19B8F6BF-5375-455C-9EA6-DF929625EA0E}">
        <p15:presenceInfo xmlns:p15="http://schemas.microsoft.com/office/powerpoint/2012/main" userId="1942eac8cd2d0e6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354" y="-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F91AE76-C954-4F47-9039-A4E08AC88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0CDAC00-3DD1-4DD6-9866-793563D8F5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E94E75E-521F-4CD7-BE0A-0920DB570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2CD86-A7F5-4475-8A8D-437FB4D9A736}" type="datetimeFigureOut">
              <a:rPr lang="pl-PL" smtClean="0"/>
              <a:t>23.11.2020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23F1F8D-B3C9-453B-8C80-AC2BEA006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7E01342-7054-415C-97BF-A0100EE6D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E06B-EA85-4834-BF39-B953306E79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2706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9514AB-CDBF-4282-B9B7-4F6D1F7CC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C1610C0-2E65-46D9-A80F-4600427C31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9D11002-390E-4DEC-AF0A-95B4CCDA1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2CD86-A7F5-4475-8A8D-437FB4D9A736}" type="datetimeFigureOut">
              <a:rPr lang="pl-PL" smtClean="0"/>
              <a:t>23.11.2020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E9423CB-6FCA-4E44-B5E3-E03A02C42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BAE5F5B-3D99-4CEB-BCCB-CDDB17344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E06B-EA85-4834-BF39-B953306E79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013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B0E73161-7486-42D2-B643-A2547FA935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957D8D2-61B7-4768-81B1-138E3BAEC5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83487C8-1207-416A-87BF-A65817C5F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2CD86-A7F5-4475-8A8D-437FB4D9A736}" type="datetimeFigureOut">
              <a:rPr lang="pl-PL" smtClean="0"/>
              <a:t>23.11.2020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9DAAB54-36FD-4DFE-8A7B-5351CDCC2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7E87726-9DAF-4B13-A78A-8C6243D2A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E06B-EA85-4834-BF39-B953306E79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1260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00AA70A-66A5-4C1E-90A0-39F751607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76C38CE-DAE3-403D-B08D-BF2AD450B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DF135B1-7626-4809-94C8-18BE8454A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2CD86-A7F5-4475-8A8D-437FB4D9A736}" type="datetimeFigureOut">
              <a:rPr lang="pl-PL" smtClean="0"/>
              <a:t>23.11.2020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5A4F2E5-3F23-4861-A712-AA4FC2EB2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5FD6BBC-9AE3-4827-AB33-275B9E59F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E06B-EA85-4834-BF39-B953306E79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2368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717755-3CC7-4B11-B61C-A2FAAABA9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FA87001-CEB3-46C6-8D6E-EABFBD7742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BA47DAB-5209-4E6E-A35C-ED21BBE80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2CD86-A7F5-4475-8A8D-437FB4D9A736}" type="datetimeFigureOut">
              <a:rPr lang="pl-PL" smtClean="0"/>
              <a:t>23.11.2020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1A3156B-1640-4615-9636-9FE06A98F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18B0DC1-C991-43CE-AA52-144CA0B20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E06B-EA85-4834-BF39-B953306E79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6517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C25AFC-48A1-4A57-9D1C-997DCC292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9DC6A01-120E-4B8B-B886-346B113676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605A523-7970-4023-9157-02F2D63AA9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D43FED2-FF58-414A-BE82-1EB6E65E1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2CD86-A7F5-4475-8A8D-437FB4D9A736}" type="datetimeFigureOut">
              <a:rPr lang="pl-PL" smtClean="0"/>
              <a:t>23.11.2020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4196393-108F-47F2-B524-41776106C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31FF5AB-8A8B-43F1-A110-833924577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E06B-EA85-4834-BF39-B953306E79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2946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08F868E-D927-49DB-8901-CCC5E4468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2AB2487-8B9B-4E28-89A9-65A7CBABFE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52EDCE8-36DD-4D67-9A72-E89653B473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D0005BA-4C06-4979-A76D-0E49907DF5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142E348E-1783-42D0-9794-9038A739E3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45489DE5-329D-4CEE-9AFE-0ABD4B4F2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2CD86-A7F5-4475-8A8D-437FB4D9A736}" type="datetimeFigureOut">
              <a:rPr lang="pl-PL" smtClean="0"/>
              <a:t>23.11.2020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7B9FCCF4-7151-4596-AF2D-2F53BD42B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C97564A3-D499-4D98-81B8-306E9015D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E06B-EA85-4834-BF39-B953306E79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2535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8DC017-6B45-4BD3-A71C-FFF2E18BC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18156C2E-54AD-4EA9-BBC9-B72AA6D3B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2CD86-A7F5-4475-8A8D-437FB4D9A736}" type="datetimeFigureOut">
              <a:rPr lang="pl-PL" smtClean="0"/>
              <a:t>23.11.2020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1368BDA-571A-4BD2-86C6-4D87C3F65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027CCF6-D3D4-4967-835C-AC76C9D53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E06B-EA85-4834-BF39-B953306E79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5737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B0326FC2-2046-4450-A991-BD4E250D8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2CD86-A7F5-4475-8A8D-437FB4D9A736}" type="datetimeFigureOut">
              <a:rPr lang="pl-PL" smtClean="0"/>
              <a:t>23.11.2020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24F97FA2-49AC-456A-BB34-C185CAACF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4B319C3-6559-43AB-9F49-630B9479F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E06B-EA85-4834-BF39-B953306E79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1303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C52951A-B369-4086-A721-B1429DF18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7591CA0-A436-4402-A493-C0D331616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E1FA1F0-53C7-44AB-AD1F-68D8FFFCB7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E3EEEA0-5BEE-4926-B824-CDB5ACEB4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2CD86-A7F5-4475-8A8D-437FB4D9A736}" type="datetimeFigureOut">
              <a:rPr lang="pl-PL" smtClean="0"/>
              <a:t>23.11.2020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DD08F1A-F057-4CD9-81D9-6047682BB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8BC04EE-205F-4239-B8FE-7D662431C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E06B-EA85-4834-BF39-B953306E79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9027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9AA3EB-CB02-4FE6-8268-517774BFE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F391D8FE-DB3E-4D08-9B17-2C6EC01168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67A855E-FD6C-4683-B344-EDBD1A7DF0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0035997-F5CA-4D91-A82A-34594F5D1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2CD86-A7F5-4475-8A8D-437FB4D9A736}" type="datetimeFigureOut">
              <a:rPr lang="pl-PL" smtClean="0"/>
              <a:t>23.11.2020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EDBE290-C0B8-4DDA-BDAC-58C5CC009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7500B8F-F3B3-470F-929C-27B72035A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E06B-EA85-4834-BF39-B953306E79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2354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DC39119F-14CB-40E2-95F5-468DB4938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92B3B77-B68F-4AF8-8C24-B44C9D3A75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A27019E-4ABE-44D1-BCEC-D894601EFC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2CD86-A7F5-4475-8A8D-437FB4D9A736}" type="datetimeFigureOut">
              <a:rPr lang="pl-PL" smtClean="0"/>
              <a:t>23.11.2020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F2E0A68-4E20-4AFE-B7DD-872933640B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01EC226-0DE8-4DF6-ADE6-3A8AA1EA99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FE06B-EA85-4834-BF39-B953306E79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2736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822264-6D18-4EF7-8837-C1AA486AD5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0166"/>
            <a:ext cx="9144000" cy="2387600"/>
          </a:xfrm>
        </p:spPr>
        <p:txBody>
          <a:bodyPr/>
          <a:lstStyle/>
          <a:p>
            <a:r>
              <a:rPr lang="pl-PL" u="sng" dirty="0"/>
              <a:t>Rejestracja oraz zgłoszenie dziecka w certyfikacji PZPN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ADFA80D0-D293-457F-A298-12C24BAE3F2B}"/>
              </a:ext>
            </a:extLst>
          </p:cNvPr>
          <p:cNvSpPr txBox="1"/>
          <p:nvPr/>
        </p:nvSpPr>
        <p:spPr>
          <a:xfrm>
            <a:off x="2308485" y="4107305"/>
            <a:ext cx="79447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>
                <a:solidFill>
                  <a:srgbClr val="FF0000"/>
                </a:solidFill>
              </a:rPr>
              <a:t>Rejestracja dziecka oraz złożenie stosownego wniosku o udział w zajęciach certyfikowanej szkółki RKS Okęcie Warszawa jest elementem niezbędnym do udziału dziecka w zajęciach sportowych</a:t>
            </a:r>
          </a:p>
        </p:txBody>
      </p:sp>
    </p:spTree>
    <p:extLst>
      <p:ext uri="{BB962C8B-B14F-4D97-AF65-F5344CB8AC3E}">
        <p14:creationId xmlns:p14="http://schemas.microsoft.com/office/powerpoint/2010/main" val="3093177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F2D3BE2D-B555-4B82-A7E7-6AC8EB0610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224" y="224852"/>
            <a:ext cx="8582768" cy="3942414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2E48AA8F-E27E-4253-8F70-C1F7DE545D4E}"/>
              </a:ext>
            </a:extLst>
          </p:cNvPr>
          <p:cNvSpPr txBox="1"/>
          <p:nvPr/>
        </p:nvSpPr>
        <p:spPr>
          <a:xfrm>
            <a:off x="1304144" y="4467069"/>
            <a:ext cx="93838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/>
              <a:t>W pierwszej kolejności dla osób, które nie mają konta na portalu – rejestrujemy się (rodzice/opiekunowie) podając swoje dane osobowe oraz akceptując wszystkie wymagane zgody.</a:t>
            </a:r>
          </a:p>
          <a:p>
            <a:pPr algn="just"/>
            <a:endParaRPr lang="pl-PL" dirty="0"/>
          </a:p>
          <a:p>
            <a:pPr algn="just"/>
            <a:r>
              <a:rPr lang="pl-PL" dirty="0"/>
              <a:t>Rejestracja na stronie internetowej – laczynaspilka.pl</a:t>
            </a:r>
          </a:p>
        </p:txBody>
      </p:sp>
    </p:spTree>
    <p:extLst>
      <p:ext uri="{BB962C8B-B14F-4D97-AF65-F5344CB8AC3E}">
        <p14:creationId xmlns:p14="http://schemas.microsoft.com/office/powerpoint/2010/main" val="3005218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E8570273-4481-448A-BDAB-819CCBB1C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43" y="123197"/>
            <a:ext cx="9054059" cy="2589088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52B29D1E-356B-4756-A220-B1E83806B0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843" y="4399607"/>
            <a:ext cx="8134350" cy="2272453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7EE71334-0EE4-4E76-9DD1-96A9B33B62B0}"/>
              </a:ext>
            </a:extLst>
          </p:cNvPr>
          <p:cNvSpPr txBox="1"/>
          <p:nvPr/>
        </p:nvSpPr>
        <p:spPr>
          <a:xfrm>
            <a:off x="239842" y="2846328"/>
            <a:ext cx="9054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Po rejestracji odnajdujemy zakładkę „MOJE PROFILE”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D433F80E-D831-4171-87B4-020BE5C4D9D8}"/>
              </a:ext>
            </a:extLst>
          </p:cNvPr>
          <p:cNvSpPr txBox="1"/>
          <p:nvPr/>
        </p:nvSpPr>
        <p:spPr>
          <a:xfrm>
            <a:off x="8514413" y="4399607"/>
            <a:ext cx="3437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Rejestracji dziecka – zawodnika dokonujemy w zakładce „Zostań zawodnikiem”</a:t>
            </a:r>
          </a:p>
        </p:txBody>
      </p:sp>
    </p:spTree>
    <p:extLst>
      <p:ext uri="{BB962C8B-B14F-4D97-AF65-F5344CB8AC3E}">
        <p14:creationId xmlns:p14="http://schemas.microsoft.com/office/powerpoint/2010/main" val="3343949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077F037A-5367-4781-B269-F0E7B2C26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997" y="190032"/>
            <a:ext cx="10820400" cy="401955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00E5CE33-406C-4753-8235-42D41B71C239}"/>
              </a:ext>
            </a:extLst>
          </p:cNvPr>
          <p:cNvSpPr txBox="1"/>
          <p:nvPr/>
        </p:nvSpPr>
        <p:spPr>
          <a:xfrm>
            <a:off x="554636" y="4512039"/>
            <a:ext cx="103731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/>
              <a:t>Rejestrując zawodnika – dziecka należy w pierwszej kolejności uaktualnić dane rodzica podając między innymi numer Pesel. Następnie przechodzimy do rejestracji dziecka wpisując wszystkie dane osobowe w tym nr PESEL oraz datę urodzenia. Dodatkowo po rejestracji dziecka należy edytować profil zawodnika dziecka i obowiązkowo wkleić zdjęcie dziecka (dowolne).</a:t>
            </a:r>
          </a:p>
        </p:txBody>
      </p:sp>
    </p:spTree>
    <p:extLst>
      <p:ext uri="{BB962C8B-B14F-4D97-AF65-F5344CB8AC3E}">
        <p14:creationId xmlns:p14="http://schemas.microsoft.com/office/powerpoint/2010/main" val="924308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01E415B-A7DC-418A-8407-3AF4FF928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4" y="300037"/>
            <a:ext cx="11534775" cy="3705225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60A25ECF-1FB0-4D37-933D-3477751715FB}"/>
              </a:ext>
            </a:extLst>
          </p:cNvPr>
          <p:cNvSpPr txBox="1"/>
          <p:nvPr/>
        </p:nvSpPr>
        <p:spPr>
          <a:xfrm>
            <a:off x="704850" y="4457700"/>
            <a:ext cx="1078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Po zapisaniu danych ponownie edytujemy profil dziecka i składamy „Nowy wniosek” o potwierdzenie w szkółce.</a:t>
            </a:r>
          </a:p>
        </p:txBody>
      </p:sp>
    </p:spTree>
    <p:extLst>
      <p:ext uri="{BB962C8B-B14F-4D97-AF65-F5344CB8AC3E}">
        <p14:creationId xmlns:p14="http://schemas.microsoft.com/office/powerpoint/2010/main" val="993468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85F6D88F-C54C-4200-ACEA-3FC6928DE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413" y="1079081"/>
            <a:ext cx="5000625" cy="4314825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94C6D937-EBDA-4DFC-AC16-3B3383FF0C91}"/>
              </a:ext>
            </a:extLst>
          </p:cNvPr>
          <p:cNvSpPr txBox="1"/>
          <p:nvPr/>
        </p:nvSpPr>
        <p:spPr>
          <a:xfrm>
            <a:off x="5919536" y="3260556"/>
            <a:ext cx="551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Wypełniamy zakładki zgodnie ze zdjęciem oraz wysyłamy wniosek</a:t>
            </a:r>
          </a:p>
        </p:txBody>
      </p:sp>
    </p:spTree>
    <p:extLst>
      <p:ext uri="{BB962C8B-B14F-4D97-AF65-F5344CB8AC3E}">
        <p14:creationId xmlns:p14="http://schemas.microsoft.com/office/powerpoint/2010/main" val="104111355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165</Words>
  <Application>Microsoft Office PowerPoint</Application>
  <PresentationFormat>Panoramiczny</PresentationFormat>
  <Paragraphs>10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Motyw pakietu Office</vt:lpstr>
      <vt:lpstr>Rejestracja oraz zgłoszenie dziecka w certyfikacji PZPN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Rejestracja oraz zgłoszenie dziecka w certyfikacji PZPN</dc:title>
  <dc:creator>Marcin Romanowicz</dc:creator>
  <cp:lastModifiedBy>Marcin Romanowicz</cp:lastModifiedBy>
  <cp:revision>5</cp:revision>
  <dcterms:created xsi:type="dcterms:W3CDTF">2020-11-23T09:48:36Z</dcterms:created>
  <dcterms:modified xsi:type="dcterms:W3CDTF">2020-11-23T10:43:50Z</dcterms:modified>
</cp:coreProperties>
</file>